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87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FBE9B9-F848-4F89-9F2B-DFDC71C29258}" type="datetimeFigureOut">
              <a:rPr lang="en-US" smtClean="0"/>
              <a:pPr/>
              <a:t>2/28/2010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7F0CA7-A1B3-4ECB-9628-3FCC0AA2CA5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7F0CA7-A1B3-4ECB-9628-3FCC0AA2CA5F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6DD19-B057-4AA7-9DBC-A9B9D5F8077B}" type="datetimeFigureOut">
              <a:rPr lang="en-US" smtClean="0"/>
              <a:pPr/>
              <a:t>2/28/2010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2D25E3CF-7E85-4602-AFF0-73CEE1FE61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6DD19-B057-4AA7-9DBC-A9B9D5F8077B}" type="datetimeFigureOut">
              <a:rPr lang="en-US" smtClean="0"/>
              <a:pPr/>
              <a:t>2/28/2010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5E3CF-7E85-4602-AFF0-73CEE1FE61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6DD19-B057-4AA7-9DBC-A9B9D5F8077B}" type="datetimeFigureOut">
              <a:rPr lang="en-US" smtClean="0"/>
              <a:pPr/>
              <a:t>2/28/2010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5E3CF-7E85-4602-AFF0-73CEE1FE61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6DD19-B057-4AA7-9DBC-A9B9D5F8077B}" type="datetimeFigureOut">
              <a:rPr lang="en-US" smtClean="0"/>
              <a:pPr/>
              <a:t>2/28/2010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2D25E3CF-7E85-4602-AFF0-73CEE1FE61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6DD19-B057-4AA7-9DBC-A9B9D5F8077B}" type="datetimeFigureOut">
              <a:rPr lang="en-US" smtClean="0"/>
              <a:pPr/>
              <a:t>2/28/2010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5E3CF-7E85-4602-AFF0-73CEE1FE613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6DD19-B057-4AA7-9DBC-A9B9D5F8077B}" type="datetimeFigureOut">
              <a:rPr lang="en-US" smtClean="0"/>
              <a:pPr/>
              <a:t>2/28/2010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5E3CF-7E85-4602-AFF0-73CEE1FE61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6DD19-B057-4AA7-9DBC-A9B9D5F8077B}" type="datetimeFigureOut">
              <a:rPr lang="en-US" smtClean="0"/>
              <a:pPr/>
              <a:t>2/28/2010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2D25E3CF-7E85-4602-AFF0-73CEE1FE613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ransition spd="slow"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6DD19-B057-4AA7-9DBC-A9B9D5F8077B}" type="datetimeFigureOut">
              <a:rPr lang="en-US" smtClean="0"/>
              <a:pPr/>
              <a:t>2/28/2010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5E3CF-7E85-4602-AFF0-73CEE1FE61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6DD19-B057-4AA7-9DBC-A9B9D5F8077B}" type="datetimeFigureOut">
              <a:rPr lang="en-US" smtClean="0"/>
              <a:pPr/>
              <a:t>2/28/2010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5E3CF-7E85-4602-AFF0-73CEE1FE61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6DD19-B057-4AA7-9DBC-A9B9D5F8077B}" type="datetimeFigureOut">
              <a:rPr lang="en-US" smtClean="0"/>
              <a:pPr/>
              <a:t>2/28/2010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5E3CF-7E85-4602-AFF0-73CEE1FE61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6DD19-B057-4AA7-9DBC-A9B9D5F8077B}" type="datetimeFigureOut">
              <a:rPr lang="en-US" smtClean="0"/>
              <a:pPr/>
              <a:t>2/28/2010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5E3CF-7E85-4602-AFF0-73CEE1FE613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  <p:transition spd="slow"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4306DD19-B057-4AA7-9DBC-A9B9D5F8077B}" type="datetimeFigureOut">
              <a:rPr lang="en-US" smtClean="0"/>
              <a:pPr/>
              <a:t>2/28/2010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D25E3CF-7E85-4602-AFF0-73CEE1FE613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zoom/>
  </p:transition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304800"/>
            <a:ext cx="7772400" cy="838200"/>
          </a:xfrm>
        </p:spPr>
        <p:txBody>
          <a:bodyPr>
            <a:normAutofit/>
          </a:bodyPr>
          <a:lstStyle/>
          <a:p>
            <a:r>
              <a:rPr lang="en-US" sz="4400" dirty="0" smtClean="0"/>
              <a:t>MY LIFE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371600"/>
            <a:ext cx="2286000" cy="17526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by</a:t>
            </a:r>
          </a:p>
          <a:p>
            <a:r>
              <a:rPr lang="en-US" sz="2800" dirty="0" smtClean="0"/>
              <a:t>Joey Nieto</a:t>
            </a:r>
            <a:r>
              <a:rPr lang="en-US" sz="3200" dirty="0" smtClean="0"/>
              <a:t> </a:t>
            </a:r>
          </a:p>
          <a:p>
            <a:endParaRPr lang="en-US" sz="3200" dirty="0"/>
          </a:p>
        </p:txBody>
      </p:sp>
      <p:pic>
        <p:nvPicPr>
          <p:cNvPr id="1026" name="Picture 2" descr="C:\Users\Joey\Pictures\Family Pics\2010-02-25\08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62600" y="1143000"/>
            <a:ext cx="2173486" cy="37338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About Me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Pursuing a Bachelors in Business Administration-Finance</a:t>
            </a:r>
          </a:p>
          <a:p>
            <a:r>
              <a:rPr lang="en-US" dirty="0" smtClean="0"/>
              <a:t>Employed at the 3</a:t>
            </a:r>
            <a:r>
              <a:rPr lang="en-US" baseline="30000" dirty="0" smtClean="0"/>
              <a:t>rd</a:t>
            </a:r>
            <a:r>
              <a:rPr lang="en-US" dirty="0" smtClean="0"/>
              <a:t> Judicial District Court</a:t>
            </a:r>
          </a:p>
          <a:p>
            <a:r>
              <a:rPr lang="en-US" dirty="0" smtClean="0"/>
              <a:t>Happily married for 5 years </a:t>
            </a:r>
          </a:p>
          <a:p>
            <a:r>
              <a:rPr lang="en-US" dirty="0" smtClean="0"/>
              <a:t>Proud father of 22 month old daughter </a:t>
            </a:r>
          </a:p>
          <a:p>
            <a:r>
              <a:rPr lang="en-US" dirty="0" smtClean="0"/>
              <a:t>Car enthusiast </a:t>
            </a: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VALUES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534400" cy="4953000"/>
          </a:xfrm>
        </p:spPr>
        <p:txBody>
          <a:bodyPr>
            <a:normAutofit fontScale="25000" lnSpcReduction="20000"/>
          </a:bodyPr>
          <a:lstStyle/>
          <a:p>
            <a:r>
              <a:rPr lang="en-US" sz="11200" b="1" dirty="0" smtClean="0"/>
              <a:t>FAMILY </a:t>
            </a:r>
          </a:p>
          <a:p>
            <a:pPr>
              <a:buNone/>
            </a:pPr>
            <a:r>
              <a:rPr lang="en-US" sz="9600" dirty="0"/>
              <a:t> </a:t>
            </a:r>
            <a:r>
              <a:rPr lang="en-US" sz="9600" dirty="0" smtClean="0"/>
              <a:t>    </a:t>
            </a:r>
            <a:r>
              <a:rPr lang="en-US" sz="9600" i="1" dirty="0" smtClean="0"/>
              <a:t>Enjoy life to the fullest with those who matter most in life </a:t>
            </a:r>
          </a:p>
          <a:p>
            <a:pPr>
              <a:buNone/>
            </a:pPr>
            <a:endParaRPr lang="en-US" sz="9600" dirty="0" smtClean="0"/>
          </a:p>
          <a:p>
            <a:r>
              <a:rPr lang="en-US" sz="11200" b="1" dirty="0" smtClean="0"/>
              <a:t>HONEST</a:t>
            </a:r>
          </a:p>
          <a:p>
            <a:pPr>
              <a:buNone/>
            </a:pPr>
            <a:r>
              <a:rPr lang="en-US" sz="9600" dirty="0"/>
              <a:t>	</a:t>
            </a:r>
            <a:r>
              <a:rPr lang="en-US" sz="9600" i="1" dirty="0" smtClean="0"/>
              <a:t>Doing the right thing without expecting recognition </a:t>
            </a:r>
          </a:p>
          <a:p>
            <a:pPr>
              <a:buNone/>
            </a:pPr>
            <a:endParaRPr lang="en-US" sz="9600" dirty="0" smtClean="0"/>
          </a:p>
          <a:p>
            <a:r>
              <a:rPr lang="en-US" sz="11200" b="1" dirty="0" smtClean="0"/>
              <a:t>GOAL ORIENTED </a:t>
            </a:r>
          </a:p>
          <a:p>
            <a:pPr>
              <a:buNone/>
            </a:pPr>
            <a:r>
              <a:rPr lang="en-US" sz="9600" dirty="0" smtClean="0"/>
              <a:t>	</a:t>
            </a:r>
            <a:r>
              <a:rPr lang="en-US" sz="9600" i="1" dirty="0" smtClean="0"/>
              <a:t>Taking advantage of every opportunity in life to succeed</a:t>
            </a:r>
          </a:p>
          <a:p>
            <a:pPr>
              <a:buNone/>
            </a:pPr>
            <a:endParaRPr lang="en-US" sz="9600" dirty="0" smtClean="0"/>
          </a:p>
          <a:p>
            <a:r>
              <a:rPr lang="en-US" sz="11200" b="1" dirty="0" smtClean="0"/>
              <a:t>ROLE MODEL </a:t>
            </a:r>
          </a:p>
          <a:p>
            <a:pPr>
              <a:buNone/>
            </a:pPr>
            <a:r>
              <a:rPr lang="en-US" sz="9600" dirty="0"/>
              <a:t>	</a:t>
            </a:r>
            <a:r>
              <a:rPr lang="en-US" sz="9600" i="1" dirty="0" smtClean="0"/>
              <a:t>Become a Role Model by setting the example</a:t>
            </a:r>
          </a:p>
          <a:p>
            <a:pPr>
              <a:buNone/>
            </a:pPr>
            <a:endParaRPr lang="en-US" sz="9600" dirty="0" smtClean="0"/>
          </a:p>
          <a:p>
            <a:pPr>
              <a:buNone/>
            </a:pPr>
            <a:endParaRPr lang="en-US" sz="9600" dirty="0" smtClean="0"/>
          </a:p>
          <a:p>
            <a:pPr>
              <a:buNone/>
            </a:pPr>
            <a:r>
              <a:rPr lang="en-US" sz="6000" dirty="0" smtClean="0"/>
              <a:t>	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                                                                      </a:t>
            </a:r>
            <a:endParaRPr lang="en-US" dirty="0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VISION STATEMENT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752600"/>
            <a:ext cx="4343400" cy="365759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	Live a long productive life to provide my daughter the necessary tools and resources to enable her to excel in life and accomplish her goals </a:t>
            </a:r>
            <a:endParaRPr lang="en-US" dirty="0"/>
          </a:p>
        </p:txBody>
      </p:sp>
      <p:pic>
        <p:nvPicPr>
          <p:cNvPr id="15364" name="Picture 4" descr="http://www.bigfoto.com/themes/nature/sky/sun-h7jeq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57800" y="1219200"/>
            <a:ext cx="3457575" cy="47244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MISSION STATEMENT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0" y="1554162"/>
            <a:ext cx="4343400" cy="4525963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   To accomplish goals set out in life through  self discipline and determination.  To  endure life’s challenges by eliminating discouragement and overcoming obstacles.  To never give up no matter how many times I fail.  </a:t>
            </a:r>
            <a:endParaRPr lang="en-US" dirty="0"/>
          </a:p>
        </p:txBody>
      </p:sp>
      <p:pic>
        <p:nvPicPr>
          <p:cNvPr id="14338" name="Picture 2" descr="http://www.fotosearch.com/bthumb/OJO/OJO144/pe005813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1828800"/>
            <a:ext cx="3200400" cy="36576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 TO 10 YEAR FROM NOW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Obtain my bachelors degree in December 2011</a:t>
            </a:r>
          </a:p>
          <a:p>
            <a:r>
              <a:rPr lang="en-US" dirty="0" smtClean="0"/>
              <a:t>Obtain a position with NM Administration of the Courts (or)</a:t>
            </a:r>
          </a:p>
          <a:p>
            <a:r>
              <a:rPr lang="en-US" dirty="0" smtClean="0"/>
              <a:t>Obtain a federal position in finance or with the U.S. District Court </a:t>
            </a:r>
          </a:p>
          <a:p>
            <a:r>
              <a:rPr lang="en-US" dirty="0" smtClean="0"/>
              <a:t>Be involved in daughter’s education and extracurricular activities </a:t>
            </a:r>
          </a:p>
          <a:p>
            <a:r>
              <a:rPr lang="en-US" dirty="0" smtClean="0"/>
              <a:t>Retire by the age of 50 (25 years from now)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465</TotalTime>
  <Words>150</Words>
  <Application>Microsoft Office PowerPoint</Application>
  <PresentationFormat>On-screen Show (4:3)</PresentationFormat>
  <Paragraphs>37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Trek</vt:lpstr>
      <vt:lpstr>MY LIFE</vt:lpstr>
      <vt:lpstr>About Me </vt:lpstr>
      <vt:lpstr>VALUES </vt:lpstr>
      <vt:lpstr>VISION STATEMENT </vt:lpstr>
      <vt:lpstr>MISSION STATEMENT</vt:lpstr>
      <vt:lpstr>5 TO 10 YEAR FROM NOW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MY LIFE</dc:title>
  <dc:creator>Joey</dc:creator>
  <cp:lastModifiedBy>Fred Rodriguez</cp:lastModifiedBy>
  <cp:revision>32</cp:revision>
  <dcterms:created xsi:type="dcterms:W3CDTF">2010-02-24T17:35:54Z</dcterms:created>
  <dcterms:modified xsi:type="dcterms:W3CDTF">2010-02-28T15:55:52Z</dcterms:modified>
</cp:coreProperties>
</file>